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6"/>
  </p:notesMasterIdLst>
  <p:handoutMasterIdLst>
    <p:handoutMasterId r:id="rId7"/>
  </p:handoutMasterIdLst>
  <p:sldIdLst>
    <p:sldId id="356" r:id="rId5"/>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8" userDrawn="1">
          <p15:clr>
            <a:srgbClr val="A4A3A4"/>
          </p15:clr>
        </p15:guide>
        <p15:guide id="3" orient="horz" pos="454">
          <p15:clr>
            <a:srgbClr val="A4A3A4"/>
          </p15:clr>
        </p15:guide>
        <p15:guide id="4" pos="2880">
          <p15:clr>
            <a:srgbClr val="A4A3A4"/>
          </p15:clr>
        </p15:guide>
        <p15:guide id="5" pos="336" userDrawn="1">
          <p15:clr>
            <a:srgbClr val="A4A3A4"/>
          </p15:clr>
        </p15:guide>
        <p15:guide id="6" pos="576">
          <p15:clr>
            <a:srgbClr val="A4A3A4"/>
          </p15:clr>
        </p15:guide>
        <p15:guide id="7" pos="5587">
          <p15:clr>
            <a:srgbClr val="A4A3A4"/>
          </p15:clr>
        </p15:guide>
        <p15:guide id="8" pos="163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0E9"/>
    <a:srgbClr val="96D8BF"/>
    <a:srgbClr val="5CD9B2"/>
    <a:srgbClr val="CB333B"/>
    <a:srgbClr val="727274"/>
    <a:srgbClr val="63B487"/>
    <a:srgbClr val="409171"/>
    <a:srgbClr val="35A37C"/>
    <a:srgbClr val="F77F00"/>
    <a:srgbClr val="114C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13" autoAdjust="0"/>
    <p:restoredTop sz="89524" autoAdjust="0"/>
  </p:normalViewPr>
  <p:slideViewPr>
    <p:cSldViewPr snapToGrid="0">
      <p:cViewPr varScale="1">
        <p:scale>
          <a:sx n="152" d="100"/>
          <a:sy n="152" d="100"/>
        </p:scale>
        <p:origin x="1360" y="184"/>
      </p:cViewPr>
      <p:guideLst>
        <p:guide orient="horz" pos="1620"/>
        <p:guide orient="horz" pos="708"/>
        <p:guide orient="horz" pos="454"/>
        <p:guide pos="2880"/>
        <p:guide pos="336"/>
        <p:guide pos="576"/>
        <p:guide pos="5587"/>
        <p:guide pos="1632"/>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3/18/23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complete architecture of our model. The VAE block aims to infer the latent codes and the GAN block aims to generate to full tuple of factual and counterfactual outcomes. Lets decode it gradually.</a:t>
            </a:r>
          </a:p>
        </p:txBody>
      </p:sp>
      <p:sp>
        <p:nvSpPr>
          <p:cNvPr id="4" name="Slide Number Placeholder 3"/>
          <p:cNvSpPr>
            <a:spLocks noGrp="1"/>
          </p:cNvSpPr>
          <p:nvPr>
            <p:ph type="sldNum" sz="quarter" idx="5"/>
          </p:nvPr>
        </p:nvSpPr>
        <p:spPr/>
        <p:txBody>
          <a:bodyPr/>
          <a:lstStyle/>
          <a:p>
            <a:fld id="{CEFA16CB-AEBE-4616-A0C2-923B64A8254D}" type="slidenum">
              <a:rPr lang="en-US" smtClean="0"/>
              <a:pPr/>
              <a:t>1</a:t>
            </a:fld>
            <a:endParaRPr lang="en-US"/>
          </a:p>
        </p:txBody>
      </p:sp>
    </p:spTree>
    <p:extLst>
      <p:ext uri="{BB962C8B-B14F-4D97-AF65-F5344CB8AC3E}">
        <p14:creationId xmlns:p14="http://schemas.microsoft.com/office/powerpoint/2010/main" val="3038158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22" name="Picture 121">
            <a:extLst>
              <a:ext uri="{FF2B5EF4-FFF2-40B4-BE49-F238E27FC236}">
                <a16:creationId xmlns:a16="http://schemas.microsoft.com/office/drawing/2014/main" id="{85A6D8E4-FB47-EC0A-506B-9E13B6F751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pic>
        <p:nvPicPr>
          <p:cNvPr id="6" name="Picture 5" descr="Diagram&#10;&#10;Description automatically generated">
            <a:extLst>
              <a:ext uri="{FF2B5EF4-FFF2-40B4-BE49-F238E27FC236}">
                <a16:creationId xmlns:a16="http://schemas.microsoft.com/office/drawing/2014/main" id="{F96E4B95-9BBA-98FD-5A83-0E8C10854F90}"/>
              </a:ext>
            </a:extLst>
          </p:cNvPr>
          <p:cNvPicPr>
            <a:picLocks noChangeAspect="1"/>
          </p:cNvPicPr>
          <p:nvPr/>
        </p:nvPicPr>
        <p:blipFill>
          <a:blip r:embed="rId4"/>
          <a:stretch>
            <a:fillRect/>
          </a:stretch>
        </p:blipFill>
        <p:spPr>
          <a:xfrm>
            <a:off x="1579018" y="57033"/>
            <a:ext cx="3538266" cy="2449776"/>
          </a:xfrm>
          <a:prstGeom prst="rect">
            <a:avLst/>
          </a:prstGeom>
        </p:spPr>
      </p:pic>
      <p:pic>
        <p:nvPicPr>
          <p:cNvPr id="111" name="Picture 110">
            <a:extLst>
              <a:ext uri="{FF2B5EF4-FFF2-40B4-BE49-F238E27FC236}">
                <a16:creationId xmlns:a16="http://schemas.microsoft.com/office/drawing/2014/main" id="{E7189AB4-2523-20F6-7AB0-78030F5730FD}"/>
              </a:ext>
            </a:extLst>
          </p:cNvPr>
          <p:cNvPicPr>
            <a:picLocks noChangeAspect="1"/>
          </p:cNvPicPr>
          <p:nvPr/>
        </p:nvPicPr>
        <p:blipFill>
          <a:blip r:embed="rId5"/>
          <a:stretch>
            <a:fillRect/>
          </a:stretch>
        </p:blipFill>
        <p:spPr>
          <a:xfrm>
            <a:off x="1579018" y="2506809"/>
            <a:ext cx="3538266" cy="1989304"/>
          </a:xfrm>
          <a:prstGeom prst="rect">
            <a:avLst/>
          </a:prstGeom>
        </p:spPr>
      </p:pic>
    </p:spTree>
    <p:extLst>
      <p:ext uri="{BB962C8B-B14F-4D97-AF65-F5344CB8AC3E}">
        <p14:creationId xmlns:p14="http://schemas.microsoft.com/office/powerpoint/2010/main" val="508340918"/>
      </p:ext>
    </p:extLst>
  </p:cSld>
  <p:clrMapOvr>
    <a:masterClrMapping/>
  </p:clrMapOvr>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92BCB-21BD-4E6D-8B29-5908CEB9F9EE}">
  <ds:schemaRefs>
    <ds:schemaRef ds:uri="http://schemas.microsoft.com/office/2006/metadata/properties"/>
    <ds:schemaRef ds:uri="a9883a9a-8dc4-4a0a-a402-25be3a23f551"/>
    <ds:schemaRef ds:uri="eede3e04-ef7f-43f3-975e-805c0c5f1e8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2564</TotalTime>
  <Words>49</Words>
  <Application>Microsoft Macintosh PowerPoint</Application>
  <PresentationFormat>On-screen Show (16:9)</PresentationFormat>
  <Paragraphs>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Century Gothic</vt:lpstr>
      <vt:lpstr>Roboto Regular</vt:lpstr>
      <vt:lpstr>JPA Master PowerPoint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Shantanu Ghosh</cp:lastModifiedBy>
  <cp:revision>349</cp:revision>
  <dcterms:modified xsi:type="dcterms:W3CDTF">2023-03-19T03:30:09Z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